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08/05/2019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WWC</a:t>
            </a:r>
            <a:br>
              <a:rPr lang="fr-FR" dirty="0"/>
            </a:br>
            <a:r>
              <a:rPr lang="fr-FR" dirty="0" smtClean="0"/>
              <a:t>Bridge </a:t>
            </a:r>
            <a:r>
              <a:rPr lang="fr-FR" dirty="0"/>
              <a:t>RG show of </a:t>
            </a:r>
            <a:r>
              <a:rPr lang="fr-FR" dirty="0" smtClean="0"/>
              <a:t>hands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Marco Spini (Huawei)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6775"/>
          </a:xfrm>
        </p:spPr>
        <p:txBody>
          <a:bodyPr/>
          <a:lstStyle/>
          <a:p>
            <a:r>
              <a:rPr lang="fr-FR" dirty="0" err="1"/>
              <a:t>WWC</a:t>
            </a:r>
            <a:r>
              <a:rPr lang="fr-FR" dirty="0"/>
              <a:t> – Bridge RG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1900"/>
            <a:ext cx="10515600" cy="5191202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r-FR" sz="5000" b="1" dirty="0" err="1" smtClean="0"/>
              <a:t>Proposal</a:t>
            </a:r>
            <a:r>
              <a:rPr lang="fr-FR" sz="5000" b="1" dirty="0" smtClean="0"/>
              <a:t> for </a:t>
            </a:r>
            <a:r>
              <a:rPr lang="fr-FR" sz="5000" b="1" dirty="0" err="1" smtClean="0"/>
              <a:t>resolution</a:t>
            </a:r>
            <a:r>
              <a:rPr lang="fr-FR" sz="5000" b="1" dirty="0" smtClean="0"/>
              <a:t> by show of hands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fr-FR" sz="5000" b="1" dirty="0" err="1" smtClean="0"/>
              <a:t>Should</a:t>
            </a:r>
            <a:r>
              <a:rPr lang="fr-FR" sz="5000" b="1" dirty="0" smtClean="0"/>
              <a:t> </a:t>
            </a:r>
            <a:r>
              <a:rPr lang="fr-FR" sz="5000" b="1" dirty="0"/>
              <a:t>WWC </a:t>
            </a:r>
            <a:r>
              <a:rPr lang="fr-FR" sz="5000" b="1" dirty="0" err="1"/>
              <a:t>specify</a:t>
            </a:r>
            <a:r>
              <a:rPr lang="fr-FR" sz="5000" b="1" dirty="0"/>
              <a:t> Bridge RG support </a:t>
            </a:r>
            <a:r>
              <a:rPr lang="fr-FR" sz="5000" b="1" dirty="0" err="1"/>
              <a:t>based</a:t>
            </a:r>
            <a:r>
              <a:rPr lang="fr-FR" sz="5000" b="1" dirty="0"/>
              <a:t> on IP PDU Sessions </a:t>
            </a:r>
            <a:r>
              <a:rPr lang="fr-FR" sz="5000" b="1" dirty="0" err="1"/>
              <a:t>with</a:t>
            </a:r>
            <a:r>
              <a:rPr lang="fr-FR" sz="5000" b="1" dirty="0"/>
              <a:t> IP </a:t>
            </a:r>
            <a:r>
              <a:rPr lang="fr-FR" sz="5000" b="1" dirty="0" err="1"/>
              <a:t>addressing</a:t>
            </a:r>
            <a:r>
              <a:rPr lang="fr-FR" sz="5000" b="1" dirty="0"/>
              <a:t> extensions </a:t>
            </a:r>
            <a:r>
              <a:rPr lang="fr-FR" sz="5000" b="1" dirty="0" smtClean="0"/>
              <a:t>(</a:t>
            </a:r>
            <a:r>
              <a:rPr lang="fr-FR" sz="5000" b="1" dirty="0" err="1" smtClean="0"/>
              <a:t>reference</a:t>
            </a:r>
            <a:r>
              <a:rPr lang="fr-FR" sz="5000" b="1" dirty="0" smtClean="0"/>
              <a:t> </a:t>
            </a:r>
            <a:r>
              <a:rPr lang="fr-FR" sz="5000" b="1" dirty="0" smtClean="0"/>
              <a:t>S2-1905006)</a:t>
            </a:r>
            <a:r>
              <a:rPr lang="fr-FR" sz="5000" b="1" dirty="0" smtClean="0"/>
              <a:t>?</a:t>
            </a:r>
            <a:endParaRPr lang="fr-FR" sz="5000" b="1" dirty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fr-FR" sz="5000" b="1" dirty="0" err="1"/>
              <a:t>Should</a:t>
            </a:r>
            <a:r>
              <a:rPr lang="fr-FR" sz="5000" b="1" dirty="0"/>
              <a:t> WWC </a:t>
            </a:r>
            <a:r>
              <a:rPr lang="fr-FR" sz="5000" b="1" dirty="0" err="1"/>
              <a:t>specify</a:t>
            </a:r>
            <a:r>
              <a:rPr lang="fr-FR" sz="5000" b="1" dirty="0"/>
              <a:t> Bridge RG support </a:t>
            </a:r>
            <a:r>
              <a:rPr lang="fr-FR" sz="5000" b="1" dirty="0" err="1"/>
              <a:t>based</a:t>
            </a:r>
            <a:r>
              <a:rPr lang="fr-FR" sz="5000" b="1" dirty="0"/>
              <a:t> on addition of support  IP </a:t>
            </a:r>
            <a:r>
              <a:rPr lang="fr-FR" sz="5000" b="1" dirty="0" err="1"/>
              <a:t>addressing</a:t>
            </a:r>
            <a:r>
              <a:rPr lang="fr-FR" sz="5000" b="1" dirty="0"/>
              <a:t> and IP-</a:t>
            </a:r>
            <a:r>
              <a:rPr lang="fr-FR" sz="5000" b="1" dirty="0" err="1"/>
              <a:t>based</a:t>
            </a:r>
            <a:r>
              <a:rPr lang="fr-FR" sz="5000" b="1" dirty="0"/>
              <a:t> N6 over Ethernet PDU session and addition of Access Router </a:t>
            </a:r>
            <a:r>
              <a:rPr lang="fr-FR" sz="5000" b="1" dirty="0" err="1" smtClean="0"/>
              <a:t>functionalities</a:t>
            </a:r>
            <a:r>
              <a:rPr lang="fr-FR" sz="5000" b="1" dirty="0" smtClean="0"/>
              <a:t> </a:t>
            </a:r>
            <a:r>
              <a:rPr lang="fr-FR" sz="5000" b="1" dirty="0"/>
              <a:t>on UPF (</a:t>
            </a:r>
            <a:r>
              <a:rPr lang="fr-FR" sz="5000" b="1" dirty="0" err="1"/>
              <a:t>reference</a:t>
            </a:r>
            <a:r>
              <a:rPr lang="fr-FR" sz="5000" b="1" dirty="0"/>
              <a:t> </a:t>
            </a:r>
            <a:r>
              <a:rPr lang="fr-FR" sz="5000" b="1" dirty="0"/>
              <a:t>S2-1904915 and S2-1904918</a:t>
            </a:r>
            <a:r>
              <a:rPr lang="fr-FR" sz="5000" b="1" dirty="0" smtClean="0"/>
              <a:t>) </a:t>
            </a:r>
            <a:r>
              <a:rPr lang="fr-FR" sz="5000" b="1" dirty="0"/>
              <a:t>?</a:t>
            </a:r>
          </a:p>
          <a:p>
            <a:pPr lvl="1">
              <a:lnSpc>
                <a:spcPct val="120000"/>
              </a:lnSpc>
            </a:pPr>
            <a:r>
              <a:rPr lang="fr-FR" sz="4500" b="1" dirty="0" smtClean="0"/>
              <a:t>If solution 2 </a:t>
            </a:r>
            <a:r>
              <a:rPr lang="fr-FR" sz="4500" b="1" dirty="0" err="1" smtClean="0"/>
              <a:t>is</a:t>
            </a:r>
            <a:r>
              <a:rPr lang="fr-FR" sz="4500" b="1" dirty="0" smtClean="0"/>
              <a:t> </a:t>
            </a:r>
            <a:r>
              <a:rPr lang="fr-FR" sz="4500" b="1" dirty="0" err="1" smtClean="0"/>
              <a:t>endorsed</a:t>
            </a:r>
            <a:r>
              <a:rPr lang="fr-FR" sz="4500" b="1" dirty="0" smtClean="0"/>
              <a:t> the </a:t>
            </a:r>
            <a:r>
              <a:rPr lang="fr-FR" sz="4500" b="1" dirty="0" err="1" smtClean="0"/>
              <a:t>corresponding</a:t>
            </a:r>
            <a:r>
              <a:rPr lang="fr-FR" sz="4500" b="1" dirty="0" smtClean="0"/>
              <a:t> IP </a:t>
            </a:r>
            <a:r>
              <a:rPr lang="fr-FR" sz="4500" b="1" dirty="0" err="1" smtClean="0"/>
              <a:t>address</a:t>
            </a:r>
            <a:r>
              <a:rPr lang="fr-FR" sz="4500" b="1" dirty="0" smtClean="0"/>
              <a:t> management </a:t>
            </a:r>
            <a:r>
              <a:rPr lang="fr-FR" sz="4500" b="1" dirty="0" err="1" smtClean="0"/>
              <a:t>improvement</a:t>
            </a:r>
            <a:r>
              <a:rPr lang="fr-FR" sz="4500" b="1" dirty="0" smtClean="0"/>
              <a:t> </a:t>
            </a:r>
            <a:r>
              <a:rPr lang="fr-FR" sz="4500" b="1" dirty="0" err="1" smtClean="0"/>
              <a:t>can</a:t>
            </a:r>
            <a:r>
              <a:rPr lang="fr-FR" sz="4500" b="1" dirty="0" smtClean="0"/>
              <a:t> </a:t>
            </a:r>
            <a:r>
              <a:rPr lang="fr-FR" sz="4500" b="1" dirty="0" err="1" smtClean="0"/>
              <a:t>be</a:t>
            </a:r>
            <a:r>
              <a:rPr lang="fr-FR" sz="4500" b="1" dirty="0" smtClean="0"/>
              <a:t> made </a:t>
            </a:r>
            <a:r>
              <a:rPr lang="fr-FR" sz="4500" b="1" dirty="0" err="1" smtClean="0"/>
              <a:t>common</a:t>
            </a:r>
            <a:r>
              <a:rPr lang="fr-FR" sz="4500" b="1" dirty="0" smtClean="0"/>
              <a:t> for IP PDU session and Ethernet PDU session</a:t>
            </a:r>
          </a:p>
          <a:p>
            <a:pPr lvl="1"/>
            <a:endParaRPr lang="fr-FR" dirty="0" smtClean="0">
              <a:solidFill>
                <a:srgbClr val="FF0000"/>
              </a:solidFill>
            </a:endParaRPr>
          </a:p>
          <a:p>
            <a:pPr lvl="1"/>
            <a:endParaRPr lang="fr-FR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fr-FR" sz="4200" dirty="0" err="1"/>
              <a:t>Additional</a:t>
            </a:r>
            <a:r>
              <a:rPr lang="fr-FR" sz="4200" dirty="0"/>
              <a:t> </a:t>
            </a:r>
            <a:r>
              <a:rPr lang="fr-FR" sz="4200" dirty="0" err="1"/>
              <a:t>reference</a:t>
            </a:r>
            <a:r>
              <a:rPr lang="fr-FR" sz="4200" dirty="0"/>
              <a:t> </a:t>
            </a:r>
            <a:r>
              <a:rPr lang="fr-FR" sz="4200" dirty="0" err="1"/>
              <a:t>material</a:t>
            </a:r>
            <a:endParaRPr lang="fr-FR" sz="4200" dirty="0"/>
          </a:p>
          <a:p>
            <a:pPr lvl="1">
              <a:lnSpc>
                <a:spcPct val="120000"/>
              </a:lnSpc>
            </a:pPr>
            <a:r>
              <a:rPr lang="fr-FR" sz="3800" dirty="0" err="1"/>
              <a:t>LSin</a:t>
            </a:r>
            <a:r>
              <a:rPr lang="fr-FR" sz="3800" dirty="0"/>
              <a:t> </a:t>
            </a:r>
            <a:r>
              <a:rPr lang="fr-FR" sz="3800" dirty="0" err="1"/>
              <a:t>from</a:t>
            </a:r>
            <a:r>
              <a:rPr lang="fr-FR" sz="3800" dirty="0"/>
              <a:t> BBF  </a:t>
            </a:r>
            <a:r>
              <a:rPr lang="fr-FR" sz="3800" dirty="0"/>
              <a:t>S2-1904916  </a:t>
            </a:r>
            <a:r>
              <a:rPr lang="fr-FR" sz="3800" dirty="0"/>
              <a:t>Bridge RG</a:t>
            </a:r>
          </a:p>
          <a:p>
            <a:pPr lvl="1">
              <a:lnSpc>
                <a:spcPct val="120000"/>
              </a:lnSpc>
            </a:pPr>
            <a:r>
              <a:rPr lang="fr-FR" sz="3800" dirty="0" err="1"/>
              <a:t>LSin</a:t>
            </a:r>
            <a:r>
              <a:rPr lang="fr-FR" sz="3800" dirty="0"/>
              <a:t> </a:t>
            </a:r>
            <a:r>
              <a:rPr lang="fr-FR" sz="3800" dirty="0" err="1"/>
              <a:t>from</a:t>
            </a:r>
            <a:r>
              <a:rPr lang="fr-FR" sz="3800" dirty="0"/>
              <a:t> BBF   S2-1901417 </a:t>
            </a:r>
            <a:r>
              <a:rPr lang="fr-FR" sz="3800" dirty="0" err="1"/>
              <a:t>Subnet</a:t>
            </a:r>
            <a:r>
              <a:rPr lang="fr-FR" sz="3800" dirty="0"/>
              <a:t> </a:t>
            </a:r>
            <a:r>
              <a:rPr lang="fr-FR" sz="3800" dirty="0" err="1"/>
              <a:t>addressing</a:t>
            </a:r>
            <a:r>
              <a:rPr lang="fr-FR" sz="3800" dirty="0"/>
              <a:t> </a:t>
            </a:r>
          </a:p>
          <a:p>
            <a:pPr>
              <a:lnSpc>
                <a:spcPct val="120000"/>
              </a:lnSpc>
            </a:pPr>
            <a:endParaRPr lang="fr-FR" sz="4200" dirty="0"/>
          </a:p>
          <a:p>
            <a:pPr>
              <a:lnSpc>
                <a:spcPct val="120000"/>
              </a:lnSpc>
            </a:pPr>
            <a:r>
              <a:rPr lang="fr-FR" sz="4200" dirty="0"/>
              <a:t>If </a:t>
            </a:r>
            <a:r>
              <a:rPr lang="fr-FR" sz="4200" dirty="0" err="1"/>
              <a:t>neither</a:t>
            </a:r>
            <a:r>
              <a:rPr lang="fr-FR" sz="4200" dirty="0"/>
              <a:t> solution 1 </a:t>
            </a:r>
            <a:r>
              <a:rPr lang="fr-FR" sz="4200" dirty="0" err="1"/>
              <a:t>nor</a:t>
            </a:r>
            <a:r>
              <a:rPr lang="fr-FR" sz="4200" dirty="0"/>
              <a:t> 2 </a:t>
            </a:r>
            <a:r>
              <a:rPr lang="fr-FR" sz="4200" dirty="0" err="1"/>
              <a:t>is</a:t>
            </a:r>
            <a:r>
              <a:rPr lang="fr-FR" sz="4200" dirty="0"/>
              <a:t> </a:t>
            </a:r>
            <a:r>
              <a:rPr lang="fr-FR" sz="4200" dirty="0" err="1"/>
              <a:t>selected</a:t>
            </a:r>
            <a:r>
              <a:rPr lang="fr-FR" sz="4200" dirty="0"/>
              <a:t> the Bridge RG </a:t>
            </a:r>
            <a:r>
              <a:rPr lang="fr-FR" sz="4200" dirty="0" err="1"/>
              <a:t>is</a:t>
            </a:r>
            <a:r>
              <a:rPr lang="fr-FR" sz="4200" dirty="0"/>
              <a:t> </a:t>
            </a:r>
            <a:r>
              <a:rPr lang="fr-FR" sz="4200" dirty="0" err="1"/>
              <a:t>supported</a:t>
            </a:r>
            <a:r>
              <a:rPr lang="fr-FR" sz="4200" dirty="0"/>
              <a:t> per </a:t>
            </a:r>
            <a:r>
              <a:rPr lang="fr-FR" sz="4200" dirty="0" err="1"/>
              <a:t>current</a:t>
            </a:r>
            <a:r>
              <a:rPr lang="fr-FR" sz="4200" dirty="0"/>
              <a:t> Ethernet PDU session </a:t>
            </a:r>
            <a:r>
              <a:rPr lang="fr-FR" sz="4200" dirty="0" err="1"/>
              <a:t>with</a:t>
            </a:r>
            <a:r>
              <a:rPr lang="fr-FR" sz="4200" dirty="0"/>
              <a:t> IP </a:t>
            </a:r>
            <a:r>
              <a:rPr lang="fr-FR" sz="4200" dirty="0" err="1"/>
              <a:t>address</a:t>
            </a:r>
            <a:r>
              <a:rPr lang="fr-FR" sz="4200" dirty="0"/>
              <a:t> </a:t>
            </a:r>
            <a:r>
              <a:rPr lang="fr-FR" sz="4200" dirty="0" err="1"/>
              <a:t>managed</a:t>
            </a:r>
            <a:r>
              <a:rPr lang="fr-FR" sz="4200" dirty="0"/>
              <a:t> </a:t>
            </a:r>
            <a:r>
              <a:rPr lang="fr-FR" sz="4200" dirty="0" err="1"/>
              <a:t>externally</a:t>
            </a:r>
            <a:r>
              <a:rPr lang="fr-FR" sz="4200" dirty="0"/>
              <a:t> to 5GC and N6 </a:t>
            </a:r>
            <a:r>
              <a:rPr lang="fr-FR" sz="4200" dirty="0" err="1"/>
              <a:t>forwarding</a:t>
            </a:r>
            <a:r>
              <a:rPr lang="fr-FR" sz="4200" dirty="0"/>
              <a:t> </a:t>
            </a:r>
            <a:r>
              <a:rPr lang="fr-FR" sz="4200" dirty="0" err="1"/>
              <a:t>based</a:t>
            </a:r>
            <a:r>
              <a:rPr lang="fr-FR" sz="4200" dirty="0"/>
              <a:t> on Ethernet and Access Router in DN  </a:t>
            </a:r>
          </a:p>
          <a:p>
            <a:pPr lvl="1"/>
            <a:endParaRPr lang="fr-FR" dirty="0">
              <a:solidFill>
                <a:srgbClr val="FF0000"/>
              </a:solidFill>
            </a:endParaRPr>
          </a:p>
          <a:p>
            <a:pPr lvl="1"/>
            <a:endParaRPr lang="fr-FR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3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147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WWC Bridge RG show of hands </vt:lpstr>
      <vt:lpstr>WWC – Bridge RG</vt:lpstr>
      <vt:lpstr>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Huawei1</cp:lastModifiedBy>
  <cp:revision>60</cp:revision>
  <dcterms:created xsi:type="dcterms:W3CDTF">2019-02-25T13:22:18Z</dcterms:created>
  <dcterms:modified xsi:type="dcterms:W3CDTF">2019-05-08T13:51:32Z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1557322498</vt:lpwstr>
  </property>
</Properties>
</file>